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0.32160804020100497</c:v>
                </c:pt>
                <c:pt idx="1">
                  <c:v>0.67839195979899503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0.32160804020100497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9.5880010564851865</c:v>
                </c:pt>
                <c:pt idx="1">
                  <c:v>7.897938534614104</c:v>
                </c:pt>
                <c:pt idx="2">
                  <c:v>8.4228345626875729</c:v>
                </c:pt>
                <c:pt idx="3">
                  <c:v>6.7779227694561852</c:v>
                </c:pt>
                <c:pt idx="4">
                  <c:v>7.8983920807112424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8.8082713417254546</c:v>
                </c:pt>
                <c:pt idx="1">
                  <c:v>7.2171409267674527</c:v>
                </c:pt>
                <c:pt idx="2">
                  <c:v>7.8925066566075044</c:v>
                </c:pt>
                <c:pt idx="3">
                  <c:v>6.3305318077747614</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92-48DC-A857-351D4EA68A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92-48DC-A857-351D4EA68A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0.43818183184759363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0.26351840555522354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2.751094622599263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0.26351840555522266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0.25369506069200298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5.6229549167146473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0.5517688330469479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0.1912724115143849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1.996856734390585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0.1912724115143849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0.39927436852284437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7.1704134853743771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7.0317785032358273</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E9-4743-8631-D2CCDA8FF2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E9-4743-8631-D2CCDA8FF2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73-4402-84D9-003BA1BEC1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73-4402-84D9-003BA1BEC1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0.18064953336419265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0.41668990826144459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0.11617003103037593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1.2127985785337572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0.11617003103037593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0.4166899082614437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0.1357085941300511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7.0701189076265374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0.38169264583266127</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0.47445332329224588</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0.13227403927129089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1.3809221309684769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0.13227403927129089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0.47445332329224588</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5.4588675979735157E-2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6.9474963639448424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0.65381341076846589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0.57251957230867401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0.15961417630221497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1.6663492676742653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0.15961417630221497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0.20008415245213662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7.0777202381361022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6.4367239929898021</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7.6934088902087412</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D4-490E-9E24-2713D93307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D4-490E-9E24-2713D93307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42-4E3F-BBEC-E257707207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42-4E3F-BBEC-E257707207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0.55373849039286327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0.7414610587791195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0.20671379963476699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2.1580626271400787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0.20671379963476699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0.74146105877912039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0.15071431794164525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6.4367239929898021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0.75066629759877879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0.296393193009723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3.0943027214590444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0.29639319300972211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0.2631888839988239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6.3042447474181849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7.9628813577169186</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0-496D-ADB7-C25FA40A25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0-496D-ADB7-C25FA40A25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26-4D05-952D-D6326E3427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26-4D05-952D-D6326E3427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0.37915940269819259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0.11935401523009315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1.2460389201024107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0.11935401523009403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0.34686142640479645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7.9628813577169186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8.3876482961130812</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41-476A-9CDE-95B257C196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41-476A-9CDE-95B257C196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10-49EF-B04D-FC1A20A7B4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10-49EF-B04D-FC1A20A7B4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98-47B9-B2E4-2BA65DAA4A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98-47B9-B2E4-2BA65DAA4A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0.39467259030524104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0.33678149382823541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9.389216252373167E-2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0.98022080423192293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9.389216252373167E-2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0.33678149382823541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0.16786027679111903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8.3876482961130812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8.736707356398453</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8C-4A48-B1E7-ED78613C52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8C-4A48-B1E7-ED78613C52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BB-4247-83E7-9A4A2BD712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BB-4247-83E7-9A4A2BD712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0.89014568155098406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0.38430433117634877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0.10714117427065872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1.1185385998899875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0.10714117427065872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7.6701192928185336E-2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9.0856091495864906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0.32801287629771192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0.31483269134045422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8.777300049092851E-2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0.91633762412620712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8.777300049092851E-2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0.21842466895892443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8.8679210565391067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0.10376185091548784</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0.39161703451768393</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0.10917990128860655</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1.1398226195933034</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0.10917990128860566</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0.12237832017180317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8.2565918630697581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8.1225403138281607</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3-4EFD-AEE2-61DD2B5F0F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3-4EFD-AEE2-61DD2B5F0F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76-4806-B5A5-4BDF91E539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76-4806-B5A5-4BDF91E539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9D-408C-BF15-841FA866DD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9D-408C-BF15-841FA866DD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0.29771754455084398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0.15044856991135003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1.5706616423577584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0.15044856991134914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7.7621643893833081E-2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7.6228279756728519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0.21931037612447124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0.37766718871382476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0.10529078857487484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1.0992208367656993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0.10529078857487484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0.37766718871382565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2.2585106310582859E-2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8.6222526519834695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8.1570737999652625</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0-4F37-AF56-6515B44A12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0-4F37-AF56-6515B44A12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9E-416D-B719-6E0B689337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9E-416D-B719-6E0B689337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0.46425453871275657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0.63947003857457929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0.17827946574025066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1.8612122310184986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0.17827946574025155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0.63947003857457752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0.5622292801584603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7.7424827756936088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3.6371691107163429E-2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0.23289368062649451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6.4929016923017002E-2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0.6778496892132253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6.4929016923017002E-2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0.23289368062649451</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0.33223478810997698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8.6907684640858989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8.9577347163242393E-2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0.29608893246557511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8.2547380654813374E-2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0.86178289729186108</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8.2547380654812486E-2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0.29608893246557599</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0.80341424343871815</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8.0379701601162772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8.1537468298863054</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8.0424558480597597E-2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0.42690575364116068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0.11901813234320713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1.2425323506011772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0.11901813234320713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0.29501485044349174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9.0090871018046865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DA-4662-B876-56486F3CA7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DA-4662-B876-56486F3CA7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FB-425A-91D4-3013B80FD1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FB-425A-91D4-3013B80FD1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0.11704158653475982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0.3637849228511989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0.10142051664349605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1.0588157490224717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0.10142051664349694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0.3637849228511989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0.76783301629451195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7.8560480000215254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1.073941316338141</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0.54042906889876896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0.15066758387701551</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1.5729481169664199</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0.1506675838770164</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0.52795922588608768</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8.4514456597510854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0.38462021993906426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0.1462053859236736</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1.5263634058584898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0.1462053859236736</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0.11167772558651379</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8.7654566279232125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8.3026221605335682</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FD-41B6-AEE3-5411D86382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FD-41B6-AEE3-5411D86382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1D-42F8-87EE-B6C6916E0A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1D-42F8-87EE-B6C6916E0A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0.24737839489687463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0.35586152090131939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9.9211531419390653E-2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1.0357542578957526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9.9211531419390653E-2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0.35586152090132117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0.18375762520328642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7.9435745749701816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0.25684619391614305</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0.27033992038820465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7.5368748600800117E-2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0.78683900105886551</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7.5368748600800117E-2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0.27033992038820465</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3.2135944080073031E-2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8.625930577314298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0.33698501175553019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0.26566244364487446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7.4064703056036407E-2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0.77322495129916291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7.4064703056036407E-2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0.26566244364487446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0.46538903592405312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9.5880010564851865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9.7925839606345377E-2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0.29247885847454302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8.1540919016925173E-2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0.85127558113680379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8.1540919016925173E-2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0.29247885847454391</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8.5819867162246766E-3</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8.3559294901746028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3.9399377184639484E-2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0.29589602918887525</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8.2493600663516631E-2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0.86122144184228588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8.2493600663516631E-2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0.29589602918887437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0.13504856165330459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8.2850539996751937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8.2264948419680959</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03-4FD6-87F4-3D766EF036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03-4FD6-87F4-3D766EF036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56-4356-A92B-7A5FEAD4AD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56-4356-A92B-7A5FEAD4AD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0.27781484486003993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0.10371077921784622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1.0827257641098749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0.1037107792178471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0.37199985826557302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0.114599004056263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8.2264948419680959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0.17785885441179605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0.44565387654773048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0.12424496883873193</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1.2970997791864614</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0.12424496883873282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0.44565387654773048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0.23878172585706459</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8.3234182077113541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0.43258007272772669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0.46885114876175304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0.13071219489699359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1.3646166981452375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7.5447648482450447E-2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8.6930062974697613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0.30331034102597698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0.22998743913886877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2.4010361088334857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0.22998743913886877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0.82494120097980606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5.0161339661300985E-3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5.9163434732594578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0.10734255823023897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0.22993821890790622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2.4005222566323874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0.22993821890790667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0.82476465309269198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0.74063743190687603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4.5311808495457786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0.28763975758413629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0.14886850521157058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1.5541659919314963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0.14886850521157058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0.53397595945728327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3.1734816109784347E-2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8.4228345626875729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0.25110132158590309</c:v>
                </c:pt>
                <c:pt idx="1">
                  <c:v>7.9295154185022032E-2</c:v>
                </c:pt>
                <c:pt idx="2">
                  <c:v>0.44052863436123352</c:v>
                </c:pt>
                <c:pt idx="3">
                  <c:v>9.6916299559471369E-2</c:v>
                </c:pt>
                <c:pt idx="4">
                  <c:v>5.2863436123348019E-2</c:v>
                </c:pt>
                <c:pt idx="5">
                  <c:v>7.9295154185022032E-2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6.5777273948575088</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4C-4C9B-A891-E23CEC5B7E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4C-4C9B-A891-E23CEC5B7E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2B-437F-B57F-BE06C24B21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2B-437F-B57F-BE06C24B21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0.93883567002723733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0.59488739474546826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0.16585015796398928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1.7314520280684986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0.16585015796399016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0.59488739474547003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0.4185818200278284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7.3334680954058058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1.0497481077316815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0.40635030616053136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0.11328742726894525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1.1827046058169426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0.11328742726894525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0.40635030616053136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0.64081145800759032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8.2181357406518565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0.94735205675324252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0.43970362520135442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0.12258608325057097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1.2797812499115055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0.12258608325057097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0.43970362520135531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0.52249463998439971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8.067739431177916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0.358902384578629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0.62884456862513627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0.17531716415994758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1.830286224423558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0.17531716415994758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0.62884456862513538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1.8276342498990097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5.4930344826369204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0.25130565495423318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0.61120733528381699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0.17040003536962089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1.7789521001706663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0.17040003536962089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0.61120733528381699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1.1063103373617578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3.7762592244150439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2.8082381236387732E-2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0.1316239851847536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1.374135658888453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0.13162398518475449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0.47212164639346277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0.24583717896066304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7.2734546599074701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9.2631217362931277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0.71365638766519823</c:v>
                </c:pt>
                <c:pt idx="1">
                  <c:v>0.28634361233480182</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19-4EA1-85DE-033332469F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19-4EA1-85DE-033332469F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63-4F55-8207-6E7F02FCA0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63-4F55-8207-6E7F02FCA0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0.16660437487180957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0.14571210743330809</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4.0623446132054042E-2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0.42410299185694456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4.0623446132054042E-2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4.4403650462356836E-3</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9.5255796283038823</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0.28087805240439234</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9.3104546964875468E-2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0.97199820997299469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9.3104546964875468E-2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0.24318711396325909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8.4803101915494352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0.11104392231804816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0.10892854480958825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3.0368463885821484E-2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0.31704243776388807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8.8399857328678166E-3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9.7834753890260675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6.692361412488645</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F2-41B7-8A76-6A53F99D6F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F2-41B7-8A76-6A53F99D6F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42-42A2-8832-7577ED09E5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42-42A2-8832-7577ED09E5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0.71323517797026637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0.25329499901513008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2.6443637143811651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0.25329499901513053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0.90854301205359622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1.80821959339168E-2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3.5116874625995971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2.4830433874160409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7.2818542400499666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0.33039647577092507</c:v>
                </c:pt>
                <c:pt idx="1">
                  <c:v>0.31277533039647581</c:v>
                </c:pt>
                <c:pt idx="2">
                  <c:v>0.35682819383259912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0.19630499442674232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0.29917583143196236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2.9632468767539848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7.8471128196807687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0.4721027992062381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0.33331297109686719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3.479739946419087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0.33331297109686719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0.93772989814330288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5.9420354804436242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0.14478630736026155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0.32084495312338301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8.9449174125179276E-2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0.93383663814008777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8.9449174125180164E-2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0.32084495312338213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0.18522188208166845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8.1184153441596276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0.5559459765678616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0.5689341748658423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0.15861459430147029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1.6559137739511547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0.15861459430147029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0.56893417486584319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0.24541262756376803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7.4530631279982851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0.16752469450887375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0.14265763284586885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1.4893253690120707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0.14265763284586797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0.51169820147328515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9.3658885333363529E-2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7.9879802985085524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8.6098771124638152</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34-4FDA-B2B0-0C72BBF1E2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34-4FDA-B2B0-0C72BBF1E2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68-413F-82CE-B86A09ECFE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68-413F-82CE-B86A09ECFE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0.34178138406343095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0.11997999169237694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1.2525740252144582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0.11997999169237694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0.43035584382716507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3.1583062135137396E-2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8.6285375883657824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0.31667677108534598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0.10203584240987951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1.065239662386233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7.1084170880252984E-2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8.8729946771514214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0.47577092511013214</c:v>
                </c:pt>
                <c:pt idx="1">
                  <c:v>0.51541850220264318</c:v>
                </c:pt>
                <c:pt idx="2">
                  <c:v>4.4052863436123352E-3</c:v>
                </c:pt>
                <c:pt idx="3">
                  <c:v>4.4052863436123352E-3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0.44044787005400732</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0.13297702736625361</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1.3882612265573648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0.13297702736625361</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0.43653248811980738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8.3280990718742434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8.3424866181832478</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36-413E-855A-5653BE71D2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36-413E-855A-5653BE71D2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E6-44D7-AF6F-04FC6A7B09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E6-44D7-AF6F-04FC6A7B09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1.583548387270195E-2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0.34824421594783761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9.7087883749336967E-2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1.0135836786792147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9.7087883749336967E-2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0.34824421594783672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0.20651435689823572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8.4400014015325784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0.14332089151098337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0.24838615564198108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6.9248203127445507E-2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0.72294137803080716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6.9248203127445507E-2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0.24838615564198108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9.7895316089431361E-3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8.9349120819342556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0.19717926663076391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8.0835840812060411E-2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0.84391466509819324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8.0835840812060411E-2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0.28994981574384049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0.16313916302168785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8.6348196999700377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1.5768852604133903</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0.44914077874466507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0.12521709110132218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1.3072485971541745</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0.12521709110132129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0.44914077874466507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5.376416341134771E-2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7.3602132892961176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8.4554876553175884</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6B-4D90-AB8E-72DCAEC4AB7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6B-4D90-AB8E-72DCAEC4AB7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2" formatCode="0">
                  <c:v>3</c:v>
                </c:pt>
                <c:pt idx="3" formatCode="0">
                  <c:v>75</c:v>
                </c:pt>
                <c:pt idx="4" formatCode="0">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2A-41AA-A718-3E5EB99684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2A-41AA-A718-3E5EB99684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0.26614690949010633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0.29236700037832541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8.1509733816011121E-2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0.85095001208076937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8.1509733816011121E-2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0.29236700037832541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4.7570085116156235E-2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8.8084269423906179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0.65407419745060036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0.30418969123473882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8.4805811634123707E-2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0.8853605950606358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8.4805811634122819E-2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0.30418969123473971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0.4846930340650335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8.0824838399829151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0.74890109678968653</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0.33633718233858634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9.3768291802324377E-2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0.97892761154261176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9.3768291802323489E-2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0.33633718233858545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0.22018678168027428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8.4588102839714789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0.67571318822760862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0.33107447413689428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9.230108810246751E-2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0.9636102138814131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9.2301088102466622E-2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0.33107447413689606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0.12101181962982288</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8.3157880788338137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0.34364811062147727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0.27248118423684797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7.5965716952586249E-2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0.79307126562878238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7.5965716952586249E-2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0.27248118423684708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0.20704545543937058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8.8841965974755954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0.6410557717886185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0.40472454166041505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0.1128341762813827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1.1779727300607021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0.11283417628138181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0.40472454166041594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0.21145481115085119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8.1832201892511183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0.82960127232041536</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0.40231021512979037</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0.11216108009541959</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1.1709457017444294</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0.1121610800954187</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0.40231021512979126</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0.23645135581979915</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9.2231529090239537</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7.6436532466332032</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0D-4E79-9213-D6E1285D86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0D-4E79-9213-D6E1285D86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3.948119465084341</c:v>
                </c:pt>
                <c:pt idx="1">
                  <c:v>7.2818542400499666</c:v>
                </c:pt>
                <c:pt idx="2">
                  <c:v>7.8471128196807687</c:v>
                </c:pt>
                <c:pt idx="3">
                  <c:v>7.6228279756728519</c:v>
                </c:pt>
                <c:pt idx="4">
                  <c:v>9.0333179756319524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8.6864883996386659</c:v>
                </c:pt>
                <c:pt idx="2">
                  <c:v>8.3860240915862114</c:v>
                </c:pt>
                <c:pt idx="3">
                  <c:v>7.9298290009492707</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02-4811-BF41-F76716288A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02-4811-BF41-F76716288A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0.37465134286745361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0.43141535955396737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0.12027537675551336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1.2556578032036185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0.12027537675551336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0.43141535955396826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0.22312089555479453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8.3296975714954957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0.12116887963115097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0.33213432115035957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9.2596565525846941E-2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0.96669495609836886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9.2596565525846941E-2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6.1237571716958428E-2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9.151722270636192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0.85337373022382312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0.60558795841553437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0.16883339511216189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1.7625965990102621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0.168833395112161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0.60558795841553525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2.5562315789009915E-2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7.897938534614104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0.11061307212409766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0.8893870074250092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0.2479544481450473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2.5886091239211533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0.24795444814504819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0.8893870074250092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7.1434263667576658E-2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5.1952546097870203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8.3646328473141942</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93-4F9E-B845-5D0EE297EA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93-4F9E-B845-5D0EE297EA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D7-4159-AF2C-35D09DFA71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D7-4159-AF2C-35D09DFA71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0.15438967565109252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7.9490724272433866E-2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0.8298718400016476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7.9490724272433866E-2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7.5644257946967386E-2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8.9932874274965489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0.25071637715856099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0.11974571722132765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1.2501282331030659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0.11974571722132765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0.42951552548530536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0.52747481238367477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7.8983920807112424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7.1704134853743771</c:v>
                </c:pt>
                <c:pt idx="1">
                  <c:v>7.4530631279982851</c:v>
                </c:pt>
                <c:pt idx="2">
                  <c:v>8.1184153441596276</c:v>
                </c:pt>
                <c:pt idx="3">
                  <c:v>3.7762592244150439</c:v>
                </c:pt>
                <c:pt idx="4">
                  <c:v>8.2181357406518565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6.1263293792393192</c:v>
                </c:pt>
                <c:pt idx="1">
                  <c:v>6.5297339648749544</c:v>
                </c:pt>
                <c:pt idx="2">
                  <c:v>7.5969955958583961</c:v>
                </c:pt>
                <c:pt idx="3">
                  <c:v>3.2685773566332479</c:v>
                </c:pt>
                <c:pt idx="4">
                  <c:v>7.7204325643007676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0.51345171582104232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0.33759242177669524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9.4118243172839122E-2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0.98258105400924034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9.4118243172838234E-2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0.33759242177669435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0.19018999627439293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8.0998572469337802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0.23421761926940832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0.10836326719966749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1.1312970760132339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0.10836326719966927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0.38868785234750547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0.12188912006146957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8.0201222791043918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2.7451186994186472E-2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0.38269215033958748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0.1066917103068814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1.1138462601226955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0.1066917103068814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0.38269215033958659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0.24077420606125166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7.8376862005933789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0.25205294617573415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0.26153739714075641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7.2914670931703895E-2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0.76121877971354834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7.2914670931703895E-2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0.20875014403750569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9.2518095429074449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0.13198943541353447</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0.32576902623092163</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9.0821968892600857E-2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0.94816841999277557</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9.0821968892599969E-2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0.32576902623092252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0.1123863213725258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8.4512751534525687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B9-4264-A0C3-92F3A1EDEB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B9-4264-A0C3-92F3A1EDEB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B3-47D9-9E11-18DC429AF9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B3-47D9-9E11-18DC429AF9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0.23434129676659943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6.6038982478204389E-2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0.68943757152342044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6.6038982478204389E-2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0.16507809760132552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9.0333179756319524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0.20450098356016966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0.10568154603048896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1.1033002889489865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5.498627346691265E-2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8.7564134560077669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5.9163434732594578</c:v>
                </c:pt>
                <c:pt idx="1">
                  <c:v>5.1952546097870203</c:v>
                </c:pt>
                <c:pt idx="2">
                  <c:v>8.6930062974697613</c:v>
                </c:pt>
                <c:pt idx="3">
                  <c:v>7.3602132892961176</c:v>
                </c:pt>
                <c:pt idx="4">
                  <c:v>4.5311808495457786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5.6787379006199714</c:v>
                </c:pt>
                <c:pt idx="2">
                  <c:v>9.1571292585204827</c:v>
                </c:pt>
                <c:pt idx="3">
                  <c:v>7.8009712010539456</c:v>
                </c:pt>
                <c:pt idx="4">
                  <c:v>4.9198767003185759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0.95359662289784497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0.32979643396440439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3.4430277995961633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0.32979643396440572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0.85724225193944648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3.948119465084341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0.19200101718870677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0.46544217764065632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0.12976179923569298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1.3546947028005967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0.12976179923569298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0.13259711052556433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8.6740932675501607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0.448039108592865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0.17880117001056384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1.8666587492972511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0.17880117001056384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0.26579187987283426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7.8976100666140212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5.9048611959273929</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4D-4366-9994-D79E61C8CC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4D-4366-9994-D79E61C8CC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8E-40FB-A81C-C86F4DFF37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8E-40FB-A81C-C86F4DFF37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0.18826599518248077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0.26518494407744608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2.7684930474158462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0.26518494407744431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0.95119101750995938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0.17244054523978392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5.0317996223986006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0.44569828812784262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0.60009493729623475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0.16730198189281431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1.7466088631105876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0.16730198189281609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0.60009493729623298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0.1267897118003809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6.7779227694561852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6.3966842010445122</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50-4F62-948B-41C9084EA0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50-4F62-948B-41C9084EA0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034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R1K | London North West University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73073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R1K | London North West University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67463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R1K | London North West University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London North West University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68160323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67723201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77342298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79010793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London North West University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friendliness when looking after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51920212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8239902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53108859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346423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London North West University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providing consistent information about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812847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2072974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2954305-A976-951E-64CF-ADC61B9E4D15}"/>
              </a:ext>
            </a:extLst>
          </p:cNvPr>
          <p:cNvGraphicFramePr/>
          <p:nvPr>
            <p:extLst>
              <p:ext uri="{D42A27DB-BD31-4B8C-83A1-F6EECF244321}">
                <p14:modId xmlns:p14="http://schemas.microsoft.com/office/powerpoint/2010/main" val="33983571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5C0D9D6-3871-8ECD-5BAA-0B1742C319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48153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698629630"/>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678123950"/>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79980133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7241712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506715741"/>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05698378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2022427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09239320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25744540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9488857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3ABE0CE-39F0-A2E4-0D9E-733EB879BA6E}"/>
              </a:ext>
            </a:extLst>
          </p:cNvPr>
          <p:cNvGraphicFramePr/>
          <p:nvPr>
            <p:extLst>
              <p:ext uri="{D42A27DB-BD31-4B8C-83A1-F6EECF244321}">
                <p14:modId xmlns:p14="http://schemas.microsoft.com/office/powerpoint/2010/main" val="42735545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6F0CD45-F12F-EA76-F8BF-8B6490D0302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11256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649017820"/>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111853516"/>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30598813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1094781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50126746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709747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315677242"/>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8886991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15179315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09392954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0567343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44EAE2A-F79C-ED79-5082-E10F929B3226}"/>
              </a:ext>
            </a:extLst>
          </p:cNvPr>
          <p:cNvGraphicFramePr/>
          <p:nvPr>
            <p:extLst>
              <p:ext uri="{D42A27DB-BD31-4B8C-83A1-F6EECF244321}">
                <p14:modId xmlns:p14="http://schemas.microsoft.com/office/powerpoint/2010/main" val="35668924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EA6D27E3-D45D-3676-7AE4-5B47A3AE32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64046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89035711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2672990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52259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596214694"/>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3706079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1192173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671A7E1-4A0F-6F7C-1334-F44F9A39DD7B}"/>
              </a:ext>
            </a:extLst>
          </p:cNvPr>
          <p:cNvGraphicFramePr/>
          <p:nvPr>
            <p:extLst>
              <p:ext uri="{D42A27DB-BD31-4B8C-83A1-F6EECF244321}">
                <p14:modId xmlns:p14="http://schemas.microsoft.com/office/powerpoint/2010/main" val="25420547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8153634-7C18-A6C0-7B50-5562F3F3CA8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13782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22896083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856811813"/>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423311791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0893956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151605438"/>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56911482"/>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706702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54593247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7761482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4265143774"/>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051560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967781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F048781-3C47-0F0C-9D37-6E2BE74A5475}"/>
              </a:ext>
            </a:extLst>
          </p:cNvPr>
          <p:cNvGraphicFramePr/>
          <p:nvPr>
            <p:extLst>
              <p:ext uri="{D42A27DB-BD31-4B8C-83A1-F6EECF244321}">
                <p14:modId xmlns:p14="http://schemas.microsoft.com/office/powerpoint/2010/main" val="13432429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24215B5-A3EB-11A4-9FF3-9F5F75510F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440649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66609826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86992366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053117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587616183"/>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7532420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4847154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09BEF60-DDD5-9E81-4C1A-22B908F31E65}"/>
              </a:ext>
            </a:extLst>
          </p:cNvPr>
          <p:cNvGraphicFramePr/>
          <p:nvPr>
            <p:extLst>
              <p:ext uri="{D42A27DB-BD31-4B8C-83A1-F6EECF244321}">
                <p14:modId xmlns:p14="http://schemas.microsoft.com/office/powerpoint/2010/main" val="16962870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867AC0E-34B8-2CE8-05E9-AB3F35CC70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9601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93199910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771479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740512536"/>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10157349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247876104"/>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9363452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1954759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285A6FB-3904-C3DC-C98D-BD98894C57D0}"/>
              </a:ext>
            </a:extLst>
          </p:cNvPr>
          <p:cNvGraphicFramePr/>
          <p:nvPr>
            <p:extLst>
              <p:ext uri="{D42A27DB-BD31-4B8C-83A1-F6EECF244321}">
                <p14:modId xmlns:p14="http://schemas.microsoft.com/office/powerpoint/2010/main" val="11832745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746D47B-01DE-C0E5-186C-754C100188A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993091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91948311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8553769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04129785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11027405"/>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11499195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742109977"/>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0295481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85941446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443440962"/>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41843790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447888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2330417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48FB093-0B26-F7EE-5F5C-4D71D45A8324}"/>
              </a:ext>
            </a:extLst>
          </p:cNvPr>
          <p:cNvGraphicFramePr/>
          <p:nvPr>
            <p:extLst>
              <p:ext uri="{D42A27DB-BD31-4B8C-83A1-F6EECF244321}">
                <p14:modId xmlns:p14="http://schemas.microsoft.com/office/powerpoint/2010/main" val="12703603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237578C-131A-E88F-AD3D-B143EEBE6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6008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786462645"/>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737271171"/>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89621732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69446593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8625548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4479806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4438827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35786DB-754A-EBC7-573A-87E96C7B8AEC}"/>
              </a:ext>
            </a:extLst>
          </p:cNvPr>
          <p:cNvGraphicFramePr/>
          <p:nvPr>
            <p:extLst>
              <p:ext uri="{D42A27DB-BD31-4B8C-83A1-F6EECF244321}">
                <p14:modId xmlns:p14="http://schemas.microsoft.com/office/powerpoint/2010/main" val="27885682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5B60E64-7793-604F-888E-C328C7D7B8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17582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591608097"/>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303614380"/>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6514556"/>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6088926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94587498"/>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55703855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8208393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980477892"/>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292421607"/>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9777035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8960424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64A337F-44A4-2F37-9789-3D6842F4A194}"/>
              </a:ext>
            </a:extLst>
          </p:cNvPr>
          <p:cNvGraphicFramePr/>
          <p:nvPr>
            <p:extLst>
              <p:ext uri="{D42A27DB-BD31-4B8C-83A1-F6EECF244321}">
                <p14:modId xmlns:p14="http://schemas.microsoft.com/office/powerpoint/2010/main" val="16853360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43EAA7A-9B4E-7342-BE0A-5FA649F803E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65096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957291440"/>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331395699"/>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6057594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895583907"/>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398848026"/>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5722645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29247712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727057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6887145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9B5B47-4DF7-2ED7-9607-694BFA4DF8D7}"/>
              </a:ext>
            </a:extLst>
          </p:cNvPr>
          <p:cNvGraphicFramePr/>
          <p:nvPr>
            <p:extLst>
              <p:ext uri="{D42A27DB-BD31-4B8C-83A1-F6EECF244321}">
                <p14:modId xmlns:p14="http://schemas.microsoft.com/office/powerpoint/2010/main" val="22028930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862C9C7-96B8-3A07-40AB-888D9745039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46380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26829622"/>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964103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7651916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2052291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9578718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3D7DF1D-033B-27A1-3ACF-53F21AEC54DB}"/>
              </a:ext>
            </a:extLst>
          </p:cNvPr>
          <p:cNvGraphicFramePr/>
          <p:nvPr>
            <p:extLst>
              <p:ext uri="{D42A27DB-BD31-4B8C-83A1-F6EECF244321}">
                <p14:modId xmlns:p14="http://schemas.microsoft.com/office/powerpoint/2010/main" val="18591230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3912219-ECB1-376F-4924-AA36886050C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61591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94851461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3728044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93339016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244647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0804850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A06FA95-ED67-FDDF-7AFE-3F334EAE4ED8}"/>
              </a:ext>
            </a:extLst>
          </p:cNvPr>
          <p:cNvGraphicFramePr/>
          <p:nvPr>
            <p:extLst>
              <p:ext uri="{D42A27DB-BD31-4B8C-83A1-F6EECF244321}">
                <p14:modId xmlns:p14="http://schemas.microsoft.com/office/powerpoint/2010/main" val="38744496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3EC6FEE-787F-C7C6-7EB2-E71452FF0C3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09171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0450928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98351593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14863570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519604232"/>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7720735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8618710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4080FE8-68C9-D568-05C4-48A47FCBFBA7}"/>
              </a:ext>
            </a:extLst>
          </p:cNvPr>
          <p:cNvGraphicFramePr/>
          <p:nvPr>
            <p:extLst>
              <p:ext uri="{D42A27DB-BD31-4B8C-83A1-F6EECF244321}">
                <p14:modId xmlns:p14="http://schemas.microsoft.com/office/powerpoint/2010/main" val="39755738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AA2AF30-AB87-5007-7DB3-8D3AC69E8C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0574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230473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9979392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0938460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74991781"/>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260716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8895380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2AD9790-7389-2A55-CD58-21CE0F1EBEAF}"/>
              </a:ext>
            </a:extLst>
          </p:cNvPr>
          <p:cNvGraphicFramePr/>
          <p:nvPr>
            <p:extLst>
              <p:ext uri="{D42A27DB-BD31-4B8C-83A1-F6EECF244321}">
                <p14:modId xmlns:p14="http://schemas.microsoft.com/office/powerpoint/2010/main" val="6375677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3D82542-2918-78FF-0C81-44A1DC942D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69285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487340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8151035"/>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7305846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5250923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1F8D90C-9E07-E87C-2846-2D8100588867}"/>
              </a:ext>
            </a:extLst>
          </p:cNvPr>
          <p:cNvGraphicFramePr/>
          <p:nvPr>
            <p:extLst>
              <p:ext uri="{D42A27DB-BD31-4B8C-83A1-F6EECF244321}">
                <p14:modId xmlns:p14="http://schemas.microsoft.com/office/powerpoint/2010/main" val="6862322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180F6AA-DF29-DEE6-F4A2-EBE53F4781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70469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6180317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12993865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90528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1654905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F9ACA7F-C770-83F1-0F97-8B24E1498227}"/>
              </a:ext>
            </a:extLst>
          </p:cNvPr>
          <p:cNvGraphicFramePr/>
          <p:nvPr>
            <p:extLst>
              <p:ext uri="{D42A27DB-BD31-4B8C-83A1-F6EECF244321}">
                <p14:modId xmlns:p14="http://schemas.microsoft.com/office/powerpoint/2010/main" val="6138173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A6E7114-5015-747E-9878-86E6D08202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25651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982094450"/>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306038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91530976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05091727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944597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4015015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13F507E-0602-44DD-1EDB-5C4C6F1D9B60}"/>
              </a:ext>
            </a:extLst>
          </p:cNvPr>
          <p:cNvGraphicFramePr/>
          <p:nvPr>
            <p:extLst>
              <p:ext uri="{D42A27DB-BD31-4B8C-83A1-F6EECF244321}">
                <p14:modId xmlns:p14="http://schemas.microsoft.com/office/powerpoint/2010/main" val="6087324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F827DDA-5C26-2545-3288-4739CC3F7D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565168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08158588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446866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37020592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180017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5920390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46BBAD3-E3C7-15F8-4DDB-B604605F391D}"/>
              </a:ext>
            </a:extLst>
          </p:cNvPr>
          <p:cNvGraphicFramePr/>
          <p:nvPr>
            <p:extLst>
              <p:ext uri="{D42A27DB-BD31-4B8C-83A1-F6EECF244321}">
                <p14:modId xmlns:p14="http://schemas.microsoft.com/office/powerpoint/2010/main" val="254214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3427BB7-66CD-FA7C-A068-13E0296B8C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7931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948470921"/>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95179513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87057164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633508451"/>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0939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1497125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13B9E66-EF80-5BCB-4E45-6ACA3DB39F5F}"/>
              </a:ext>
            </a:extLst>
          </p:cNvPr>
          <p:cNvGraphicFramePr/>
          <p:nvPr>
            <p:extLst>
              <p:ext uri="{D42A27DB-BD31-4B8C-83A1-F6EECF244321}">
                <p14:modId xmlns:p14="http://schemas.microsoft.com/office/powerpoint/2010/main" val="8314662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0F7CA4B-60B4-79C6-6B14-0302D68471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37865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62994036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323796971"/>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68705278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341896616"/>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79367221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8312102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049561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8E5090E-615E-1440-B452-25F9EA4EA985}"/>
              </a:ext>
            </a:extLst>
          </p:cNvPr>
          <p:cNvGraphicFramePr/>
          <p:nvPr>
            <p:extLst>
              <p:ext uri="{D42A27DB-BD31-4B8C-83A1-F6EECF244321}">
                <p14:modId xmlns:p14="http://schemas.microsoft.com/office/powerpoint/2010/main" val="35402866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4800E58-DD9D-66AA-1EB6-04EA2CCA427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00751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595183428"/>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80120848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93250619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482398793"/>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891957332"/>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79807829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907035805"/>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799522586"/>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75901203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65308104"/>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1611925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4207106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C2784B6-BD74-6035-37E3-EA5935984E7D}"/>
              </a:ext>
            </a:extLst>
          </p:cNvPr>
          <p:cNvGraphicFramePr/>
          <p:nvPr>
            <p:extLst>
              <p:ext uri="{D42A27DB-BD31-4B8C-83A1-F6EECF244321}">
                <p14:modId xmlns:p14="http://schemas.microsoft.com/office/powerpoint/2010/main" val="32428851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FE4B66B-1739-AD2F-476E-AD9C1AA8B2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98510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9344249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16884508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22458527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67316497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98662910"/>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7348023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c5. Was there enough choice of hospital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29261972"/>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48307398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11748</Words>
  <Application>Microsoft Office PowerPoint</Application>
  <PresentationFormat>Widescreen</PresentationFormat>
  <Paragraphs>1593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London North West University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2025-05-23T10:47:09Z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